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46" r:id="rId17"/>
    <p:sldId id="447" r:id="rId18"/>
    <p:sldId id="457" r:id="rId19"/>
    <p:sldId id="448" r:id="rId20"/>
    <p:sldId id="449" r:id="rId21"/>
    <p:sldId id="450" r:id="rId22"/>
    <p:sldId id="454" r:id="rId23"/>
    <p:sldId id="451" r:id="rId24"/>
    <p:sldId id="452" r:id="rId25"/>
    <p:sldId id="258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69" autoAdjust="0"/>
    <p:restoredTop sz="77551"/>
  </p:normalViewPr>
  <p:slideViewPr>
    <p:cSldViewPr>
      <p:cViewPr varScale="1">
        <p:scale>
          <a:sx n="146" d="100"/>
          <a:sy n="146" d="100"/>
        </p:scale>
        <p:origin x="1888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9/26/22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9/26/22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of counts in the totals data frame by the Habitat and 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</a:t>
            </a:r>
            <a:r>
              <a:rPr lang="en-US"/>
              <a:t>differ between </a:t>
            </a:r>
            <a:r>
              <a:rPr lang="en-US" dirty="0"/>
              <a:t>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grouped counts 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9034</TotalTime>
  <Words>2462</Words>
  <Application>Microsoft Macintosh PowerPoint</Application>
  <PresentationFormat>On-screen Show (4:3)</PresentationFormat>
  <Paragraphs>273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Gienger, Christopher M.</cp:lastModifiedBy>
  <cp:revision>492</cp:revision>
  <cp:lastPrinted>2018-11-07T21:03:12Z</cp:lastPrinted>
  <dcterms:created xsi:type="dcterms:W3CDTF">2013-09-18T21:00:03Z</dcterms:created>
  <dcterms:modified xsi:type="dcterms:W3CDTF">2022-09-26T17:06:41Z</dcterms:modified>
  <cp:category/>
</cp:coreProperties>
</file>

<file path=docProps/thumbnail.jpeg>
</file>